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Holiday" panose="020B0604020202020204" charset="0"/>
      <p:regular r:id="rId3"/>
    </p:embeddedFont>
    <p:embeddedFont>
      <p:font typeface="Poppins" panose="00000500000000000000" pitchFamily="2" charset="0"/>
      <p:regular r:id="rId4"/>
    </p:embeddedFont>
    <p:embeddedFont>
      <p:font typeface="Poppins Light" panose="00000400000000000000" pitchFamily="2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00500" y="4330697"/>
            <a:ext cx="10287000" cy="5613403"/>
            <a:chOff x="0" y="0"/>
            <a:chExt cx="3479800" cy="18988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479800" cy="1898855"/>
            </a:xfrm>
            <a:custGeom>
              <a:avLst/>
              <a:gdLst/>
              <a:ahLst/>
              <a:cxnLst/>
              <a:rect l="l" t="t" r="r" b="b"/>
              <a:pathLst>
                <a:path w="3479800" h="1898855">
                  <a:moveTo>
                    <a:pt x="0" y="0"/>
                  </a:moveTo>
                  <a:lnTo>
                    <a:pt x="3479800" y="0"/>
                  </a:lnTo>
                  <a:lnTo>
                    <a:pt x="3479800" y="1898855"/>
                  </a:lnTo>
                  <a:lnTo>
                    <a:pt x="0" y="1898855"/>
                  </a:lnTo>
                  <a:close/>
                </a:path>
              </a:pathLst>
            </a:custGeom>
            <a:solidFill>
              <a:srgbClr val="001828"/>
            </a:solidFill>
          </p:spPr>
          <p:txBody>
            <a:bodyPr/>
            <a:lstStyle/>
            <a:p>
              <a:endParaRPr lang="en-AU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7238044" y="2424748"/>
            <a:ext cx="3811913" cy="3811897"/>
            <a:chOff x="0" y="0"/>
            <a:chExt cx="6350000" cy="63499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AU" dirty="0"/>
            </a:p>
          </p:txBody>
        </p:sp>
      </p:grpSp>
      <p:sp>
        <p:nvSpPr>
          <p:cNvPr id="6" name="AutoShape 6"/>
          <p:cNvSpPr/>
          <p:nvPr/>
        </p:nvSpPr>
        <p:spPr>
          <a:xfrm>
            <a:off x="4000500" y="721992"/>
            <a:ext cx="3877298" cy="0"/>
          </a:xfrm>
          <a:prstGeom prst="line">
            <a:avLst/>
          </a:prstGeom>
          <a:ln w="19050" cap="rnd">
            <a:solidFill>
              <a:srgbClr val="0018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7" name="AutoShape 7"/>
          <p:cNvSpPr/>
          <p:nvPr/>
        </p:nvSpPr>
        <p:spPr>
          <a:xfrm>
            <a:off x="10562964" y="721992"/>
            <a:ext cx="3724536" cy="0"/>
          </a:xfrm>
          <a:prstGeom prst="line">
            <a:avLst/>
          </a:prstGeom>
          <a:ln w="19050" cap="rnd">
            <a:solidFill>
              <a:srgbClr val="0018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AU"/>
          </a:p>
        </p:txBody>
      </p:sp>
      <p:sp>
        <p:nvSpPr>
          <p:cNvPr id="8" name="Freeform 8"/>
          <p:cNvSpPr/>
          <p:nvPr/>
        </p:nvSpPr>
        <p:spPr>
          <a:xfrm>
            <a:off x="8333334" y="152729"/>
            <a:ext cx="1665717" cy="1359642"/>
          </a:xfrm>
          <a:custGeom>
            <a:avLst/>
            <a:gdLst/>
            <a:ahLst/>
            <a:cxnLst/>
            <a:rect l="l" t="t" r="r" b="b"/>
            <a:pathLst>
              <a:path w="1665717" h="1359642">
                <a:moveTo>
                  <a:pt x="0" y="0"/>
                </a:moveTo>
                <a:lnTo>
                  <a:pt x="1665717" y="0"/>
                </a:lnTo>
                <a:lnTo>
                  <a:pt x="1665717" y="1359642"/>
                </a:lnTo>
                <a:lnTo>
                  <a:pt x="0" y="13596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9" name="TextBox 9"/>
          <p:cNvSpPr txBox="1"/>
          <p:nvPr/>
        </p:nvSpPr>
        <p:spPr>
          <a:xfrm>
            <a:off x="4232390" y="7240395"/>
            <a:ext cx="9798501" cy="2570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0"/>
              </a:lnSpc>
            </a:pPr>
            <a:r>
              <a:rPr lang="en-US" sz="1676" spc="67" dirty="0">
                <a:solidFill>
                  <a:srgbClr val="FFFFFF"/>
                </a:solidFill>
                <a:latin typeface="Poppins Light"/>
              </a:rPr>
              <a:t>We are pleased to announce that ‘employee name’ will be joining the ‘insert team’ as ‘job title.’ ‘Employee name joins us with a more than x number of years industry experience with previous roles at ‘</a:t>
            </a:r>
            <a:r>
              <a:rPr lang="en-US" sz="1676" spc="67" dirty="0" err="1">
                <a:solidFill>
                  <a:srgbClr val="FFFFFF"/>
                </a:solidFill>
                <a:latin typeface="Poppins Light"/>
              </a:rPr>
              <a:t>xyz</a:t>
            </a:r>
            <a:r>
              <a:rPr lang="en-US" sz="1676" spc="67" dirty="0">
                <a:solidFill>
                  <a:srgbClr val="FFFFFF"/>
                </a:solidFill>
                <a:latin typeface="Poppins Light"/>
              </a:rPr>
              <a:t>.’ </a:t>
            </a:r>
          </a:p>
          <a:p>
            <a:pPr algn="ctr">
              <a:lnSpc>
                <a:spcPts val="2280"/>
              </a:lnSpc>
            </a:pPr>
            <a:r>
              <a:rPr lang="en-US" sz="1676" spc="67" dirty="0">
                <a:solidFill>
                  <a:srgbClr val="FFFFFF"/>
                </a:solidFill>
                <a:latin typeface="Poppins Light"/>
              </a:rPr>
              <a:t>In their role, ‘employee name’ will lead the “</a:t>
            </a:r>
            <a:r>
              <a:rPr lang="en-US" sz="1676" spc="67" dirty="0" err="1">
                <a:solidFill>
                  <a:srgbClr val="FFFFFF"/>
                </a:solidFill>
                <a:latin typeface="Poppins Light"/>
              </a:rPr>
              <a:t>abc</a:t>
            </a:r>
            <a:r>
              <a:rPr lang="en-US" sz="1676" spc="67" dirty="0">
                <a:solidFill>
                  <a:srgbClr val="FFFFFF"/>
                </a:solidFill>
                <a:latin typeface="Poppins Light"/>
              </a:rPr>
              <a:t>” team to ensure ‘</a:t>
            </a:r>
            <a:r>
              <a:rPr lang="en-US" sz="1676" spc="67" dirty="0" err="1">
                <a:solidFill>
                  <a:srgbClr val="FFFFFF"/>
                </a:solidFill>
                <a:latin typeface="Poppins Light"/>
              </a:rPr>
              <a:t>xyz</a:t>
            </a:r>
            <a:r>
              <a:rPr lang="en-US" sz="1676" spc="67" dirty="0">
                <a:solidFill>
                  <a:srgbClr val="FFFFFF"/>
                </a:solidFill>
                <a:latin typeface="Poppins Light"/>
              </a:rPr>
              <a:t>’ ‘(goal of the role).’  ‘Employee name’ will be based at TEG’s ‘location’ office, reporting to ‘line manager’ and commences with us on ‘start date.’ </a:t>
            </a:r>
          </a:p>
          <a:p>
            <a:pPr algn="ctr">
              <a:lnSpc>
                <a:spcPts val="2146"/>
              </a:lnSpc>
            </a:pPr>
            <a:endParaRPr lang="en-US" sz="1676" spc="67" dirty="0">
              <a:solidFill>
                <a:srgbClr val="FFFFFF"/>
              </a:solidFill>
              <a:latin typeface="Poppins Light"/>
            </a:endParaRPr>
          </a:p>
          <a:p>
            <a:pPr algn="ctr">
              <a:lnSpc>
                <a:spcPts val="2146"/>
              </a:lnSpc>
            </a:pPr>
            <a:r>
              <a:rPr lang="en-US" sz="1676" spc="67" dirty="0">
                <a:solidFill>
                  <a:srgbClr val="FFFFFF"/>
                </a:solidFill>
                <a:latin typeface="Poppins Light"/>
              </a:rPr>
              <a:t>Please join me in welcoming ‘employee name’ to the team.</a:t>
            </a:r>
          </a:p>
          <a:p>
            <a:pPr>
              <a:lnSpc>
                <a:spcPts val="2146"/>
              </a:lnSpc>
            </a:pPr>
            <a:endParaRPr lang="en-US" sz="1676" spc="67" dirty="0">
              <a:solidFill>
                <a:srgbClr val="FFFFFF"/>
              </a:solidFill>
              <a:latin typeface="Poppins Ligh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730062" y="6023609"/>
            <a:ext cx="6803158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dirty="0">
                <a:solidFill>
                  <a:srgbClr val="FFFFFF"/>
                </a:solidFill>
                <a:latin typeface="Holiday"/>
              </a:rPr>
              <a:t>‘Employee Name’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B6156A-9A55-6F56-F4AE-6ADAFF8F3064}"/>
              </a:ext>
            </a:extLst>
          </p:cNvPr>
          <p:cNvSpPr txBox="1"/>
          <p:nvPr/>
        </p:nvSpPr>
        <p:spPr>
          <a:xfrm>
            <a:off x="7032592" y="1755350"/>
            <a:ext cx="45498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800" dirty="0">
                <a:latin typeface="Poppins" panose="00000500000000000000" pitchFamily="2" charset="0"/>
                <a:cs typeface="Poppins" panose="00000500000000000000" pitchFamily="2" charset="0"/>
              </a:rPr>
              <a:t>WELCOME TO OUR TEAM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121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Poppins</vt:lpstr>
      <vt:lpstr>Calibri</vt:lpstr>
      <vt:lpstr>Arial</vt:lpstr>
      <vt:lpstr>Poppins Light</vt:lpstr>
      <vt:lpstr>Holiday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Employee Headshot (Presentation)</dc:title>
  <dc:creator>Becky Wiley</dc:creator>
  <cp:lastModifiedBy>Becky Wiley</cp:lastModifiedBy>
  <cp:revision>3</cp:revision>
  <dcterms:created xsi:type="dcterms:W3CDTF">2006-08-16T00:00:00Z</dcterms:created>
  <dcterms:modified xsi:type="dcterms:W3CDTF">2024-06-06T04:35:48Z</dcterms:modified>
  <dc:identifier>DAGBahSufSM</dc:identifier>
</cp:coreProperties>
</file>